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1"/>
    <p:sldMasterId id="2147483669" r:id="rId2"/>
  </p:sldMasterIdLst>
  <p:notesMasterIdLst>
    <p:notesMasterId r:id="rId13"/>
  </p:notesMasterIdLst>
  <p:sldIdLst>
    <p:sldId id="256" r:id="rId3"/>
    <p:sldId id="257" r:id="rId4"/>
    <p:sldId id="339" r:id="rId5"/>
    <p:sldId id="340" r:id="rId6"/>
    <p:sldId id="341" r:id="rId7"/>
    <p:sldId id="343" r:id="rId8"/>
    <p:sldId id="342" r:id="rId9"/>
    <p:sldId id="270" r:id="rId10"/>
    <p:sldId id="271" r:id="rId11"/>
    <p:sldId id="33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7931A72-505B-4E3F-9F16-DE497AABEEF5}">
          <p14:sldIdLst>
            <p14:sldId id="256"/>
            <p14:sldId id="257"/>
            <p14:sldId id="339"/>
            <p14:sldId id="340"/>
            <p14:sldId id="341"/>
            <p14:sldId id="343"/>
            <p14:sldId id="342"/>
            <p14:sldId id="270"/>
            <p14:sldId id="271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DBEFA8-D836-4827-9658-85113543A59E}" v="56" dt="2020-04-25T15:33:55.6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8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28AB3-69F7-4C64-9145-A4819E3D2ADB}" type="datetimeFigureOut">
              <a:rPr lang="en-GB" smtClean="0"/>
              <a:t>25/04/2020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8FBC7-2CEA-46F3-AA3E-32F14154EA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4484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4/25/2020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444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66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48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855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941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417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045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4/25/2020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3343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96230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254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10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57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ytesizedalex/Get-SupportInfo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5416" y="2594917"/>
            <a:ext cx="9424087" cy="2578443"/>
          </a:xfrm>
        </p:spPr>
        <p:txBody>
          <a:bodyPr anchor="ctr"/>
          <a:lstStyle/>
          <a:p>
            <a:pPr algn="ctr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Get-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SupportInfo</a:t>
            </a:r>
            <a:b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PowerShell Support Tool</a:t>
            </a:r>
          </a:p>
        </p:txBody>
      </p:sp>
    </p:spTree>
    <p:extLst>
      <p:ext uri="{BB962C8B-B14F-4D97-AF65-F5344CB8AC3E}">
        <p14:creationId xmlns:p14="http://schemas.microsoft.com/office/powerpoint/2010/main" val="27842928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lawik Light" panose="020204040303010108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EC7E010-C712-408D-9787-0842AFC9F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03FCEF-A9BA-4991-9220-E36615FB8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069235B-22DB-4231-8291-D64DA2CDE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lawik Light" panose="02020404030301010803"/>
              <a:ea typeface="+mn-ea"/>
              <a:cs typeface="+mn-cs"/>
            </a:endParaRP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A24B1EE1-66E8-412E-9FE4-3EB2972D3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033" y="794269"/>
            <a:ext cx="9367933" cy="526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70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PS C:\&gt; </a:t>
            </a:r>
            <a:r>
              <a:rPr lang="en-GB" dirty="0">
                <a:solidFill>
                  <a:srgbClr val="FF4500"/>
                </a:solidFill>
                <a:latin typeface="Lucida Console" panose="020B0609040504020204" pitchFamily="49" charset="0"/>
                <a:ea typeface="Calibri" panose="020F0502020204030204" pitchFamily="34" charset="0"/>
                <a:cs typeface="Lucida Console" panose="020B0609040504020204" pitchFamily="49" charset="0"/>
              </a:rPr>
              <a:t>$</a:t>
            </a:r>
            <a:r>
              <a:rPr lang="en-GB" dirty="0" err="1">
                <a:solidFill>
                  <a:srgbClr val="FF4500"/>
                </a:solidFill>
                <a:latin typeface="Lucida Console" panose="020B0609040504020204" pitchFamily="49" charset="0"/>
                <a:ea typeface="Calibri" panose="020F0502020204030204" pitchFamily="34" charset="0"/>
                <a:cs typeface="Lucida Console" panose="020B0609040504020204" pitchFamily="49" charset="0"/>
              </a:rPr>
              <a:t>env:USERNAME</a:t>
            </a:r>
            <a:b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Alex Bytes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80033"/>
            <a:ext cx="8596668" cy="3880773"/>
          </a:xfrm>
        </p:spPr>
        <p:txBody>
          <a:bodyPr>
            <a:normAutofit/>
          </a:bodyPr>
          <a:lstStyle/>
          <a:p>
            <a:pPr lvl="1"/>
            <a:r>
              <a:rPr lang="en-GB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ByteSizedAlex.com</a:t>
            </a:r>
            <a:r>
              <a:rPr lang="en-GB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- Byte sized for when a nibble just isn't enough!</a:t>
            </a:r>
          </a:p>
          <a:p>
            <a:pPr lvl="1"/>
            <a:r>
              <a:rPr lang="en-GB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Twitter</a:t>
            </a:r>
            <a:r>
              <a:rPr lang="en-GB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en-GB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sz="4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@</a:t>
            </a:r>
            <a:r>
              <a:rPr lang="en-GB" sz="4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ByteSizedAlex</a:t>
            </a:r>
            <a:endParaRPr lang="en-GB" sz="4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Senior Infrastructure Specialist</a:t>
            </a:r>
            <a:endParaRPr lang="en-GB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Blogger of IT</a:t>
            </a:r>
          </a:p>
          <a:p>
            <a:pPr lvl="1"/>
            <a:endParaRPr lang="en-GB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3231" y="6303364"/>
            <a:ext cx="7315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Slides available: ByteSizedAlex.com &amp; GitHub.com/</a:t>
            </a:r>
            <a:r>
              <a:rPr lang="en-GB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bytesizedalex</a:t>
            </a: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042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94379-7D94-4CCF-B6A3-8DDC495C3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47D48-45EC-4C73-B306-B4A4A89A9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Gathering support info for subject matter expert teams can be difficult for service desk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Engineers capture information they feel is relevant to their area of expertise</a:t>
            </a:r>
          </a:p>
          <a:p>
            <a:pPr lvl="1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Fragmented data capture – lots of back and forth to get what we need</a:t>
            </a:r>
          </a:p>
          <a:p>
            <a:pPr lvl="1"/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 standardised format or naming between engineers/captures</a:t>
            </a:r>
          </a:p>
        </p:txBody>
      </p:sp>
    </p:spTree>
    <p:extLst>
      <p:ext uri="{BB962C8B-B14F-4D97-AF65-F5344CB8AC3E}">
        <p14:creationId xmlns:p14="http://schemas.microsoft.com/office/powerpoint/2010/main" val="1321468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E7377-89AB-4BB4-A1D4-8A066EFF9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Desired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E9A12-1BFE-4C51-9224-CC5C97F49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Standardised capture of support information and formatting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 in structured format allowing easy ingest to other analysis tools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Simple for service desk and support teams to run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Easy to update with additional information capture as required</a:t>
            </a:r>
          </a:p>
        </p:txBody>
      </p:sp>
    </p:spTree>
    <p:extLst>
      <p:ext uri="{BB962C8B-B14F-4D97-AF65-F5344CB8AC3E}">
        <p14:creationId xmlns:p14="http://schemas.microsoft.com/office/powerpoint/2010/main" val="400055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22861-3E13-4CAF-92ED-AC9254ED0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Get-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SupportInfo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D0BE8-EAA0-438A-B686-1DC146269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Custom PowerShell function – easy to deploy and integrate into custom modules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Act as a wrapper for existing tools and cmdlets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Simple Zip archive output – easy to attach to service desk tickets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Structured data format ensures efficient compression following archive creation</a:t>
            </a:r>
          </a:p>
        </p:txBody>
      </p:sp>
    </p:spTree>
    <p:extLst>
      <p:ext uri="{BB962C8B-B14F-4D97-AF65-F5344CB8AC3E}">
        <p14:creationId xmlns:p14="http://schemas.microsoft.com/office/powerpoint/2010/main" val="2616292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5416" y="2594917"/>
            <a:ext cx="9424087" cy="2578443"/>
          </a:xfrm>
        </p:spPr>
        <p:txBody>
          <a:bodyPr anchor="ctr"/>
          <a:lstStyle/>
          <a:p>
            <a:pPr algn="ctr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Get-</a:t>
            </a:r>
            <a:r>
              <a:rPr lang="en-GB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SupportInfo</a:t>
            </a:r>
            <a:b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  <a:b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GB" sz="32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github.com/bytesizedalex/Get-SupportInfo</a:t>
            </a:r>
            <a:endParaRPr lang="en-GB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982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F8F01-D8DE-4D95-947A-FA7497239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Future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D2EE1-1B7E-4AD1-A36A-30E4FBDF0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GitHub roadmap is in place – check out the milestones and planner. A few examples -</a:t>
            </a:r>
          </a:p>
          <a:p>
            <a:pPr lvl="1"/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enhanced progress reporting during function runtime</a:t>
            </a:r>
          </a:p>
          <a:p>
            <a:pPr lvl="1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Percentage complete console output for each sub-capture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Expand function help documentation and support wiki</a:t>
            </a:r>
          </a:p>
          <a:p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Fork code and create a server specific version</a:t>
            </a:r>
          </a:p>
          <a:p>
            <a:pPr marL="0" indent="0">
              <a:buNone/>
            </a:pP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Join me on GitHub and you can help enhance or just fork your own copy 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745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95" y="2542328"/>
            <a:ext cx="4026990" cy="3881437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12532" y="1719177"/>
            <a:ext cx="7766936" cy="1646302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3814602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374394"/>
            <a:ext cx="8596668" cy="4425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Feedback is truly valued; either directly or via the team at TechUG</a:t>
            </a:r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endParaRPr lang="en-GB" sz="36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GB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Slides available: ByteSizedAlex.com &amp; GitHub.com/bytesizedalex</a:t>
            </a:r>
          </a:p>
        </p:txBody>
      </p:sp>
      <p:pic>
        <p:nvPicPr>
          <p:cNvPr id="5122" name="Picture 2" descr="Image result for pip boy thumbs u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616" y="3260956"/>
            <a:ext cx="2713386" cy="277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2007149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Speak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Selawik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0</TotalTime>
  <Words>286</Words>
  <Application>Microsoft Office PowerPoint</Application>
  <PresentationFormat>Widescreen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Garamond</vt:lpstr>
      <vt:lpstr>Lucida Console</vt:lpstr>
      <vt:lpstr>Selawik Light</vt:lpstr>
      <vt:lpstr>Speak Pro</vt:lpstr>
      <vt:lpstr>Trebuchet MS</vt:lpstr>
      <vt:lpstr>Wingdings 3</vt:lpstr>
      <vt:lpstr>Facet</vt:lpstr>
      <vt:lpstr>SavonVTI</vt:lpstr>
      <vt:lpstr>Get-SupportInfo  PowerShell Support Tool</vt:lpstr>
      <vt:lpstr>PS C:\&gt; $env:USERNAME Alex Bytes</vt:lpstr>
      <vt:lpstr>Challenge</vt:lpstr>
      <vt:lpstr>Desired Solution</vt:lpstr>
      <vt:lpstr>Get-SupportInfo</vt:lpstr>
      <vt:lpstr>Get-SupportInfo Demo  github.com/bytesizedalex/Get-SupportInfo</vt:lpstr>
      <vt:lpstr>Future Plans</vt:lpstr>
      <vt:lpstr>Questions</vt:lpstr>
      <vt:lpstr>Feedback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2020-04-20T18:11:22Z</dcterms:created>
  <dcterms:modified xsi:type="dcterms:W3CDTF">2020-04-25T15:34:09Z</dcterms:modified>
</cp:coreProperties>
</file>